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B225D-78F9-4B07-B11D-412A53E9C72C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D0417-8326-4149-BF8C-743C011DA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12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6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99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95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6965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992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99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753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720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70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29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62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0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23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2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92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08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5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8ED59C9-C208-4B53-9DFD-A9BD2E675075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75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9748176" cy="3329581"/>
          </a:xfrm>
        </p:spPr>
        <p:txBody>
          <a:bodyPr anchor="t"/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федеральном проекте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«Государство для людей»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3960" y="3192420"/>
            <a:ext cx="8825658" cy="861420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принципов и стандартов клиентоцентричности в деятельность </a:t>
            </a:r>
            <a:b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Министерства труда и социальной защиты </a:t>
            </a:r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b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2022-2030 </a:t>
            </a:r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3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10619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 внедрения принципов и стандартов клиентоцентричности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5541" y="1663337"/>
            <a:ext cx="8946541" cy="247323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Общеорганизационный блок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государственных услуг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обращений и запросов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доступа к информации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клиент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639" y="4531547"/>
            <a:ext cx="1088571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показателей по данным блокам составляют рейтинг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уровень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зрелости внедрения принципов и стандартов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клиентоцентричности в ФОИВ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рейтинг Минтруда России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70,2 % - высокий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зрелости                             (2023 год – 50,4%)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7696201" y="5415054"/>
            <a:ext cx="287382" cy="2871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8082323" y="5415054"/>
            <a:ext cx="287382" cy="2871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8468445" y="5415054"/>
            <a:ext cx="287382" cy="2871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3840" y="5977576"/>
            <a:ext cx="10998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формирования рейтинга на 2025 год направлены в АЦ 22.10.2024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8854567" y="5415054"/>
            <a:ext cx="287382" cy="2871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52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13" y="1249251"/>
            <a:ext cx="8946541" cy="1584101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5515" y="1088572"/>
            <a:ext cx="11493639" cy="536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внедрения принципов и стандартов клиентоцентричности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Минтруда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 принимали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«дорожных карт» по оптимизации жизненных ситуаций:</a:t>
            </a:r>
          </a:p>
          <a:p>
            <a:pPr>
              <a:lnSpc>
                <a:spcPct val="1300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1)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Многодетная семья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2)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для молодых специалистов)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на государственную гражданскую службу, прекращение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служебных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на государственной гражданской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службе</a:t>
            </a:r>
          </a:p>
          <a:p>
            <a:pPr>
              <a:lnSpc>
                <a:spcPct val="130000"/>
              </a:lnSpc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Выход на пенсию по старости</a:t>
            </a:r>
          </a:p>
          <a:p>
            <a:pPr>
              <a:lnSpc>
                <a:spcPct val="130000"/>
              </a:lnSpc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об исполнении контрольных точек «дорожных карт» (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жизненных ситуаций подаются в соответствие с пунктом 16 поручения от 21.12.2023 г. № 41пр-П36-ДГ ежемесячно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Исполнено 29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к.т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 мероприятиям 2024 года, 2 по мероприятиям 2023 года, 2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(не исполнено)</a:t>
            </a:r>
            <a:endParaRPr lang="ru-RU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314" y="427632"/>
            <a:ext cx="9128840" cy="487808"/>
          </a:xfrm>
        </p:spPr>
        <p:txBody>
          <a:bodyPr/>
          <a:lstStyle/>
          <a:p>
            <a:r>
              <a:rPr lang="ru-RU" sz="2800" dirty="0" smtClean="0"/>
              <a:t>Оптимизация приоритетных жизненных ситуаций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782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270" y="452719"/>
            <a:ext cx="9596844" cy="801316"/>
          </a:xfrm>
        </p:spPr>
        <p:txBody>
          <a:bodyPr/>
          <a:lstStyle/>
          <a:p>
            <a:pPr algn="ctr"/>
            <a:r>
              <a:rPr lang="ru-RU" sz="2800" dirty="0"/>
              <a:t>Участие в реализации в жизненных </a:t>
            </a:r>
            <a:r>
              <a:rPr lang="ru-RU" sz="2800" dirty="0" smtClean="0"/>
              <a:t>ситуациях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270" y="1254035"/>
            <a:ext cx="10319656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г.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Минтруда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ополнительно принимали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деятельности рабочих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 по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жизненным  ситуациям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кофейни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салона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красоты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ремонт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мебели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одежды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обуви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Утрата документов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</a:t>
            </a:r>
          </a:p>
          <a:p>
            <a:pPr marL="342900" indent="34290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Попадание в чрезвычайную ситуацию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42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услуги Минтруда России: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098" y="1219200"/>
            <a:ext cx="11103428" cy="5029200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ведение реестра организаций, проводящих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специальную оценку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оказывающих услуги в области охраны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право выполнения работ по специальной оценке условий труда и выдаче в результате ее проведения сертификата эксперта на право выполнения работ по специальной оценке условий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разногласий по вопросам проведения экспертизы качества специальной оценки условий труда, несогласия работников, профессиональных союзов, их объединений, иных уполномоченных работниками представительных органов, работодателей, их объединений, страховщиков с результатами экспертизы качества специальной оценки условий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оказания социально ориентированной некоммерческой организацией общественно полезных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818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68" y="1210364"/>
            <a:ext cx="10833463" cy="49204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государственным услугам  Минтруда России проводилась  самопроверка на соответствие принципам и стандартам клиентоцентричности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предварительная оценка «удовлетворительно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«Б» в буквенном </a:t>
            </a:r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эквиваленте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реинжиниринг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требуется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 анализа поступающей от потребителей услуг информации (проведение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опросов на ресурсах АЦ)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оснований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внесения изменений в порядок предоставляемых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услуг и оснований для формирования «карты болей» не выявлено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1381" y="496389"/>
            <a:ext cx="6644802" cy="4789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государственных услуг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6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72897" cy="1400530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государственным услугам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 России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провести сертификацию в 2025 г.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результаты сертификации: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665" y="2397310"/>
            <a:ext cx="8946541" cy="3433077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присваивается сертификат о клиентоцентричности (на три года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присваивается сертификат о клиентоцентричности  с замечаниями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предложениями (180 календарных дней, в случае если государственная услуга включена в перечень массовых социально значимых услуг, в остальных случаях 1 год)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 уровне клиентоцентричности (государственная услуга не сертифицирована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2748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3090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1033</TotalTime>
  <Words>428</Words>
  <Application>Microsoft Office PowerPoint</Application>
  <PresentationFormat>Широкоэкранный</PresentationFormat>
  <Paragraphs>46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Ион</vt:lpstr>
      <vt:lpstr>Участие в федеральном проекте  «Государство для людей»</vt:lpstr>
      <vt:lpstr>Блоки внедрения принципов и стандартов клиентоцентричности</vt:lpstr>
      <vt:lpstr>Оптимизация приоритетных жизненных ситуаций</vt:lpstr>
      <vt:lpstr>Участие в реализации в жизненных ситуациях    </vt:lpstr>
      <vt:lpstr>Государственные услуги Минтруда России:</vt:lpstr>
      <vt:lpstr>По государственным услугам  Минтруда России проводилась  самопроверка на соответствие принципам и стандартам клиентоцентричности – предварительная оценка «удовлетворительно» (показатель «Б» в буквенном эквиваленте), реинжиниринг не требуется.  По итогам анализа поступающей от потребителей услуг информации (проведение онлайн опросов на ресурсах АЦ) оснований в части необходимости внесения изменений в порядок предоставляемых государственных услуг и оснований для формирования «карты болей» не выявлено.  </vt:lpstr>
      <vt:lpstr>По государственным услугам Минтруда России планируется провести сертификацию в 2025 г.  Возможные результаты сертификации: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в федеральном проекте  «Государство для людей»</dc:title>
  <dc:creator>Слепнева Анна Вячеславовна</dc:creator>
  <cp:lastModifiedBy>Мироненко Вячеслав Владимирович</cp:lastModifiedBy>
  <cp:revision>47</cp:revision>
  <cp:lastPrinted>2024-03-12T09:05:26Z</cp:lastPrinted>
  <dcterms:created xsi:type="dcterms:W3CDTF">2024-03-11T12:48:43Z</dcterms:created>
  <dcterms:modified xsi:type="dcterms:W3CDTF">2024-12-20T12:20:25Z</dcterms:modified>
</cp:coreProperties>
</file>